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E5AA8-9203-38FD-4C4D-A38D48D25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665532-6B56-1532-63F1-1C49303A14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CFACF5-14D6-1A53-3A37-ACA03FBB9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724CB-6347-8E4E-BBBB-AA44B073156C}" type="datetimeFigureOut">
              <a:rPr lang="en-US" smtClean="0"/>
              <a:t>2/13/25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C266E5-BBDB-573E-74EA-FE4CD38C5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60D04D-4C67-52DD-FD61-89A9AF859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CEAC-65C2-C548-92B0-604B0838B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604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C9B9A-D0B0-677E-9A81-F36165692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C2AF01-AA2C-8B6A-18CC-406F4015EF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527082-9032-A547-7182-2CC60904B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724CB-6347-8E4E-BBBB-AA44B073156C}" type="datetimeFigureOut">
              <a:rPr lang="en-US" smtClean="0"/>
              <a:t>2/13/25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0AC36-C2E8-F431-23FB-D685A7167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5130A3-2D25-7F8F-D0CD-CD18A80E9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CEAC-65C2-C548-92B0-604B0838B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058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F30779-CB24-8166-3FF2-6ACC9A85CC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937772-0DB8-5856-F2F7-BDB6DCC03C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99030D-EDCF-D3E5-5985-AF2AEE0F3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724CB-6347-8E4E-BBBB-AA44B073156C}" type="datetimeFigureOut">
              <a:rPr lang="en-US" smtClean="0"/>
              <a:t>2/13/25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7D5DD4-7A5B-7DF7-A572-0154B4D57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C05B52-D355-A000-F125-3798B1EF6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CEAC-65C2-C548-92B0-604B0838B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4971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/>
        </p:nvSpPr>
        <p:spPr>
          <a:xfrm>
            <a:off x="-283028" y="-97972"/>
            <a:ext cx="12620171" cy="7053943"/>
          </a:xfrm>
          <a:prstGeom prst="rect">
            <a:avLst/>
          </a:prstGeom>
          <a:solidFill>
            <a:srgbClr val="F7F6F3"/>
          </a:solidFill>
          <a:ln w="12700">
            <a:miter lim="400000"/>
          </a:ln>
        </p:spPr>
        <p:txBody>
          <a:bodyPr lIns="26126" tIns="26126" rIns="26126" bIns="26126" anchor="ctr"/>
          <a:lstStyle/>
          <a:p>
            <a:pPr defTabSz="300454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sz="2057"/>
          </a:p>
        </p:txBody>
      </p:sp>
      <p:pic>
        <p:nvPicPr>
          <p:cNvPr id="68" name="keynotes-grid.pdf"/>
          <p:cNvPicPr>
            <a:picLocks noChangeAspect="1"/>
          </p:cNvPicPr>
          <p:nvPr/>
        </p:nvPicPr>
        <p:blipFill>
          <a:blip r:embed="rId2">
            <a:alphaModFix amt="0"/>
          </a:blip>
          <a:stretch>
            <a:fillRect/>
          </a:stretch>
        </p:blipFill>
        <p:spPr>
          <a:xfrm>
            <a:off x="21771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9" name="ntnu_hovedlogo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3429" y="5915656"/>
            <a:ext cx="1894114" cy="445956"/>
          </a:xfrm>
          <a:prstGeom prst="rect">
            <a:avLst/>
          </a:prstGeom>
          <a:ln w="12700">
            <a:miter lim="400000"/>
          </a:ln>
        </p:spPr>
      </p:pic>
      <p:sp>
        <p:nvSpPr>
          <p:cNvPr id="70" name="Shape 7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796926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5343F-AAC2-CF46-769F-F3B1113DA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454304-917C-A13F-6E67-1BA2997D59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E9CF7D-5B5C-6B95-EE1D-BA8CB120E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724CB-6347-8E4E-BBBB-AA44B073156C}" type="datetimeFigureOut">
              <a:rPr lang="en-US" smtClean="0"/>
              <a:t>2/13/25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20D1C7-02CB-85CC-AE0E-AD0E0887C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8D5D15-9C27-3007-03F7-BE153B122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CEAC-65C2-C548-92B0-604B0838B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684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583DE-1A9A-5957-8FC6-A9A9E8571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0657F5-FB86-4F87-39FF-97128157BC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58A77E-F3C2-86B9-7335-86ED8FE42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724CB-6347-8E4E-BBBB-AA44B073156C}" type="datetimeFigureOut">
              <a:rPr lang="en-US" smtClean="0"/>
              <a:t>2/13/25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029B1-0ACB-95A5-C82A-96C389629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51C2FE-54AB-7A54-A2C0-214CDC405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CEAC-65C2-C548-92B0-604B0838B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649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FF737-169C-E70A-A272-66BFE34C8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3D8E8-CC0C-FA1E-4F19-FEEE5371E5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0AF20A-C60B-BAD0-6367-42734A15F6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7E8200-808A-B4C1-B253-0E57FC8D8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724CB-6347-8E4E-BBBB-AA44B073156C}" type="datetimeFigureOut">
              <a:rPr lang="en-US" smtClean="0"/>
              <a:t>2/13/25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2092D4-2C63-7DBD-1675-CE1EEB2EB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A995CA-4B55-CD73-A308-B880C442B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CEAC-65C2-C548-92B0-604B0838B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738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1DD14-8C3E-8267-E506-642F1A878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9BF9E8-629A-F1E6-2C11-27604B5F4A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557182-5CF4-A2D7-88A0-1873A0E9C2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79AEFD-CA71-0A07-BB02-EB9C3592D7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F88C7C-CBA7-9281-EF59-825892205C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A52A41-46FC-28FD-CB06-40F42BCAD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724CB-6347-8E4E-BBBB-AA44B073156C}" type="datetimeFigureOut">
              <a:rPr lang="en-US" smtClean="0"/>
              <a:t>2/13/25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037676-0064-0795-4ACD-C013BB81B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D21688-B78C-03CD-8AD1-878EB6BB6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CEAC-65C2-C548-92B0-604B0838B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158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24A77-1A33-B4CC-2623-4AEED402F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4FF95B-E58F-2A9A-FA5C-37A96206A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724CB-6347-8E4E-BBBB-AA44B073156C}" type="datetimeFigureOut">
              <a:rPr lang="en-US" smtClean="0"/>
              <a:t>2/13/25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D78E5-EBD2-15F4-C745-9BD6783F9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DEE3F5-3C8E-5514-7E3D-014522EAB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CEAC-65C2-C548-92B0-604B0838B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376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4B546A-C790-0FB8-C3E2-E764CB21A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724CB-6347-8E4E-BBBB-AA44B073156C}" type="datetimeFigureOut">
              <a:rPr lang="en-US" smtClean="0"/>
              <a:t>2/13/25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B8C04B-65F6-2B78-FDD6-51E05F54C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4C3247-1C09-9FBC-1BEE-3A0331227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CEAC-65C2-C548-92B0-604B0838B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2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A6A06-028E-8F28-331B-DD9F9DA6B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6296A-6E3E-024F-8B80-0C4007DB4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9E967A-595F-35B7-CC4C-16CB2F3FEA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351B98-83E7-1DE4-DBDD-8C8A454B5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724CB-6347-8E4E-BBBB-AA44B073156C}" type="datetimeFigureOut">
              <a:rPr lang="en-US" smtClean="0"/>
              <a:t>2/13/25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A5E1F7-B22C-2E6C-04FA-0255FB5FD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3AF615-F945-E7DC-CC8A-351567807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CEAC-65C2-C548-92B0-604B0838B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27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FB6F2-8B51-25FE-960F-927D9BBD9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CA86EC-ED92-573D-7D37-2F9770FD38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660C0E-763D-2332-DB82-37C0727011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0CB811-5AAB-9FC3-9ABD-18F121AE9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724CB-6347-8E4E-BBBB-AA44B073156C}" type="datetimeFigureOut">
              <a:rPr lang="en-US" smtClean="0"/>
              <a:t>2/13/25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35CDCC-E33B-46EA-13F9-58609030D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EF7823-6266-0C1A-B97F-07668EA1B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CEAC-65C2-C548-92B0-604B0838B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338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007027-40EE-4FA2-23C5-B3844038B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D51A42-2462-BA6D-1B13-8EA28F12DF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6503A2-5C77-1E1B-CCDB-89F7F1A6A6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E724CB-6347-8E4E-BBBB-AA44B073156C}" type="datetimeFigureOut">
              <a:rPr lang="en-US" smtClean="0"/>
              <a:t>2/13/25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EA943-0A40-308F-75FF-AC8356466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02B7BD-7204-DD74-972E-9B5146F0D4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E7CEAC-65C2-C548-92B0-604B0838B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43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and white background&#10;&#10;Description automatically generated">
            <a:extLst>
              <a:ext uri="{FF2B5EF4-FFF2-40B4-BE49-F238E27FC236}">
                <a16:creationId xmlns:a16="http://schemas.microsoft.com/office/drawing/2014/main" id="{72F33613-CB87-BAE9-3FFF-41DC49D37D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7271462"/>
          </a:xfrm>
          <a:prstGeom prst="rect">
            <a:avLst/>
          </a:prstGeom>
        </p:spPr>
      </p:pic>
      <p:sp>
        <p:nvSpPr>
          <p:cNvPr id="210" name="Shape 210"/>
          <p:cNvSpPr/>
          <p:nvPr/>
        </p:nvSpPr>
        <p:spPr>
          <a:xfrm>
            <a:off x="2222919" y="3428140"/>
            <a:ext cx="1425356" cy="653143"/>
          </a:xfrm>
          <a:prstGeom prst="ellipse">
            <a:avLst/>
          </a:prstGeom>
          <a:solidFill>
            <a:srgbClr val="FFFFFF"/>
          </a:solidFill>
          <a:ln w="25400">
            <a:solidFill>
              <a:srgbClr val="85888D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defTabSz="584200">
              <a:defRPr sz="2400">
                <a:latin typeface="Kefa"/>
                <a:ea typeface="Kefa"/>
                <a:cs typeface="Kefa"/>
                <a:sym typeface="Kefa"/>
              </a:defRPr>
            </a:lvl1pPr>
          </a:lstStyle>
          <a:p>
            <a:r>
              <a:rPr sz="1234"/>
              <a:t>Log into system</a:t>
            </a:r>
          </a:p>
        </p:txBody>
      </p:sp>
      <p:sp>
        <p:nvSpPr>
          <p:cNvPr id="211" name="Shape 211"/>
          <p:cNvSpPr/>
          <p:nvPr/>
        </p:nvSpPr>
        <p:spPr>
          <a:xfrm>
            <a:off x="4843898" y="3428140"/>
            <a:ext cx="1425356" cy="653143"/>
          </a:xfrm>
          <a:prstGeom prst="ellipse">
            <a:avLst/>
          </a:prstGeom>
          <a:solidFill>
            <a:srgbClr val="FFFFFF"/>
          </a:solidFill>
          <a:ln w="25400">
            <a:solidFill>
              <a:srgbClr val="85888D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defTabSz="584200">
              <a:defRPr sz="2400">
                <a:latin typeface="Kefa"/>
                <a:ea typeface="Kefa"/>
                <a:cs typeface="Kefa"/>
                <a:sym typeface="Kefa"/>
              </a:defRPr>
            </a:lvl1pPr>
          </a:lstStyle>
          <a:p>
            <a:r>
              <a:rPr sz="1234"/>
              <a:t>Register a new customer</a:t>
            </a:r>
          </a:p>
        </p:txBody>
      </p:sp>
      <p:sp>
        <p:nvSpPr>
          <p:cNvPr id="212" name="Shape 212"/>
          <p:cNvSpPr/>
          <p:nvPr/>
        </p:nvSpPr>
        <p:spPr>
          <a:xfrm>
            <a:off x="8725192" y="3428140"/>
            <a:ext cx="1425356" cy="653143"/>
          </a:xfrm>
          <a:prstGeom prst="ellipse">
            <a:avLst/>
          </a:prstGeom>
          <a:solidFill>
            <a:srgbClr val="FFFFFF"/>
          </a:solidFill>
          <a:ln w="25400">
            <a:solidFill>
              <a:srgbClr val="85888D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defTabSz="584200">
              <a:defRPr sz="2400">
                <a:latin typeface="Kefa"/>
                <a:ea typeface="Kefa"/>
                <a:cs typeface="Kefa"/>
                <a:sym typeface="Kefa"/>
              </a:defRPr>
            </a:lvl1pPr>
          </a:lstStyle>
          <a:p>
            <a:r>
              <a:rPr sz="1234"/>
              <a:t>Buy a book</a:t>
            </a:r>
          </a:p>
        </p:txBody>
      </p:sp>
      <p:sp>
        <p:nvSpPr>
          <p:cNvPr id="213" name="Shape 213"/>
          <p:cNvSpPr/>
          <p:nvPr/>
        </p:nvSpPr>
        <p:spPr>
          <a:xfrm>
            <a:off x="6154388" y="3428140"/>
            <a:ext cx="1425356" cy="653143"/>
          </a:xfrm>
          <a:prstGeom prst="ellipse">
            <a:avLst/>
          </a:prstGeom>
          <a:solidFill>
            <a:srgbClr val="FFFFFF"/>
          </a:solidFill>
          <a:ln w="25400">
            <a:solidFill>
              <a:srgbClr val="85888D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defTabSz="584200">
              <a:defRPr sz="2400">
                <a:latin typeface="Kefa"/>
                <a:ea typeface="Kefa"/>
                <a:cs typeface="Kefa"/>
                <a:sym typeface="Kefa"/>
              </a:defRPr>
            </a:lvl1pPr>
          </a:lstStyle>
          <a:p>
            <a:r>
              <a:rPr sz="1234"/>
              <a:t>Get paid for a car accident</a:t>
            </a:r>
          </a:p>
        </p:txBody>
      </p:sp>
      <p:sp>
        <p:nvSpPr>
          <p:cNvPr id="214" name="Shape 214"/>
          <p:cNvSpPr/>
          <p:nvPr/>
        </p:nvSpPr>
        <p:spPr>
          <a:xfrm>
            <a:off x="3618414" y="3428140"/>
            <a:ext cx="1425356" cy="653143"/>
          </a:xfrm>
          <a:prstGeom prst="ellipse">
            <a:avLst/>
          </a:prstGeom>
          <a:solidFill>
            <a:srgbClr val="FFFFFF"/>
          </a:solidFill>
          <a:ln w="25400">
            <a:solidFill>
              <a:srgbClr val="85888D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defTabSz="584200">
              <a:defRPr sz="2400">
                <a:latin typeface="Kefa"/>
                <a:ea typeface="Kefa"/>
                <a:cs typeface="Kefa"/>
                <a:sym typeface="Kefa"/>
              </a:defRPr>
            </a:lvl1pPr>
          </a:lstStyle>
          <a:p>
            <a:r>
              <a:rPr sz="1234"/>
              <a:t>Hit tab key</a:t>
            </a:r>
          </a:p>
        </p:txBody>
      </p:sp>
      <p:sp>
        <p:nvSpPr>
          <p:cNvPr id="215" name="Shape 215"/>
          <p:cNvSpPr/>
          <p:nvPr/>
        </p:nvSpPr>
        <p:spPr>
          <a:xfrm>
            <a:off x="10085857" y="3428140"/>
            <a:ext cx="1425356" cy="653143"/>
          </a:xfrm>
          <a:prstGeom prst="ellipse">
            <a:avLst/>
          </a:prstGeom>
          <a:solidFill>
            <a:srgbClr val="FFFFFF"/>
          </a:solidFill>
          <a:ln w="25400">
            <a:solidFill>
              <a:srgbClr val="85888D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defTabSz="584200">
              <a:defRPr sz="2400">
                <a:latin typeface="Kefa"/>
                <a:ea typeface="Kefa"/>
                <a:cs typeface="Kefa"/>
                <a:sym typeface="Kefa"/>
              </a:defRPr>
            </a:lvl1pPr>
          </a:lstStyle>
          <a:p>
            <a:r>
              <a:rPr sz="1234"/>
              <a:t>Provide student loans</a:t>
            </a:r>
          </a:p>
        </p:txBody>
      </p:sp>
      <p:sp>
        <p:nvSpPr>
          <p:cNvPr id="216" name="Shape 216"/>
          <p:cNvSpPr/>
          <p:nvPr/>
        </p:nvSpPr>
        <p:spPr>
          <a:xfrm>
            <a:off x="7464877" y="3428140"/>
            <a:ext cx="1425356" cy="653143"/>
          </a:xfrm>
          <a:prstGeom prst="ellipse">
            <a:avLst/>
          </a:prstGeom>
          <a:solidFill>
            <a:srgbClr val="FFFFFF"/>
          </a:solidFill>
          <a:ln w="25400">
            <a:solidFill>
              <a:srgbClr val="85888D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defTabSz="584200">
              <a:defRPr sz="2400">
                <a:latin typeface="Kefa"/>
                <a:ea typeface="Kefa"/>
                <a:cs typeface="Kefa"/>
                <a:sym typeface="Kefa"/>
              </a:defRPr>
            </a:lvl1pPr>
          </a:lstStyle>
          <a:p>
            <a:r>
              <a:rPr sz="1234"/>
              <a:t>Complete an online auction purchase</a:t>
            </a:r>
          </a:p>
        </p:txBody>
      </p:sp>
    </p:spTree>
  </p:cSld>
  <p:clrMapOvr>
    <a:masterClrMapping/>
  </p:clrMapOvr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-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00 L 0.000521 0.144247" pathEditMode="relative">
                                      <p:cBhvr>
                                        <p:cTn id="6" dur="1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-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00 L 0.002936 0.314016" pathEditMode="relative">
                                      <p:cBhvr>
                                        <p:cTn id="10" dur="1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-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00 L 0.001017 0.009387" pathEditMode="relative">
                                      <p:cBhvr>
                                        <p:cTn id="14" dur="1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-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00 L -0.001337 -0.312600" pathEditMode="relative">
                                      <p:cBhvr>
                                        <p:cTn id="18" dur="10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-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00 L 0.000113 -0.268170" pathEditMode="relative">
                                      <p:cBhvr>
                                        <p:cTn id="22" dur="1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-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00 L 0.000188 0.001112" pathEditMode="relative">
                                      <p:cBhvr>
                                        <p:cTn id="26" dur="1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-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00 L 0.001040 -0.472781" pathEditMode="relative">
                                      <p:cBhvr>
                                        <p:cTn id="30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27</Words>
  <Application>Microsoft Macintosh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Frank Alexander Kraemer</dc:creator>
  <cp:lastModifiedBy>Frank Alexander Kraemer</cp:lastModifiedBy>
  <cp:revision>1</cp:revision>
  <dcterms:created xsi:type="dcterms:W3CDTF">2025-02-13T18:48:15Z</dcterms:created>
  <dcterms:modified xsi:type="dcterms:W3CDTF">2025-02-13T18:54:00Z</dcterms:modified>
</cp:coreProperties>
</file>